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031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54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0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164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44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440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90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667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87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5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59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4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2272937"/>
            <a:ext cx="11913326" cy="44805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8344" y="435935"/>
            <a:ext cx="11451265" cy="273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392326"/>
            <a:ext cx="12192000" cy="446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" y="-1"/>
            <a:ext cx="12201728" cy="228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09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zahra ghasemkhani</dc:creator>
  <cp:lastModifiedBy>zahra ghasemkhani</cp:lastModifiedBy>
  <cp:revision>5</cp:revision>
  <dcterms:created xsi:type="dcterms:W3CDTF">2024-05-08T09:23:21Z</dcterms:created>
  <dcterms:modified xsi:type="dcterms:W3CDTF">2026-09-05T06:31:59Z</dcterms:modified>
</cp:coreProperties>
</file>